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Comfortaa Light"/>
      <p:regular r:id="rId14"/>
      <p:bold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ComfortaaLight-bold.fntdata"/><Relationship Id="rId14" Type="http://schemas.openxmlformats.org/officeDocument/2006/relationships/font" Target="fonts/Comfortaa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eafd2068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eafd2068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eafd2068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eafd2068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eafd2068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eafd2068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5eafd2068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5eafd206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de2cde00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de2cde00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5eafd206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5eafd206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de2cde00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de2cde00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hyperlink" Target="https://www.shionaturini.com/home-pag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ganni.com/us/collabs.html" TargetMode="External"/><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ganni.com/us/collabs.html" TargetMode="External"/><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zerinaakers.com/"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venedacarter.com/"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title="Screen Shot 2025-05-27 at 10.19.20 AM.png"/>
          <p:cNvPicPr preferRelativeResize="0"/>
          <p:nvPr/>
        </p:nvPicPr>
        <p:blipFill>
          <a:blip r:embed="rId3">
            <a:alphaModFix/>
          </a:blip>
          <a:stretch>
            <a:fillRect/>
          </a:stretch>
        </p:blipFill>
        <p:spPr>
          <a:xfrm>
            <a:off x="892925" y="1057050"/>
            <a:ext cx="6853349" cy="3381200"/>
          </a:xfrm>
          <a:prstGeom prst="rect">
            <a:avLst/>
          </a:prstGeom>
          <a:noFill/>
          <a:ln>
            <a:noFill/>
          </a:ln>
        </p:spPr>
      </p:pic>
      <p:sp>
        <p:nvSpPr>
          <p:cNvPr id="55" name="Google Shape;55;p13"/>
          <p:cNvSpPr txBox="1"/>
          <p:nvPr/>
        </p:nvSpPr>
        <p:spPr>
          <a:xfrm>
            <a:off x="1282050" y="218550"/>
            <a:ext cx="65799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2"/>
                </a:solidFill>
              </a:rPr>
              <a:t>HOMEPAGE IS ENDLESS SCROLL - SHOWING WORK - USE ‘SEEN ON’ PAGE AS HOMEPAGE</a:t>
            </a:r>
            <a:endParaRPr b="1" sz="1600">
              <a:solidFill>
                <a:schemeClr val="dk2"/>
              </a:solidFill>
            </a:endParaRPr>
          </a:p>
          <a:p>
            <a:pPr indent="0" lvl="0" marL="0" rtl="0" algn="ctr">
              <a:spcBef>
                <a:spcPts val="0"/>
              </a:spcBef>
              <a:spcAft>
                <a:spcPts val="0"/>
              </a:spcAft>
              <a:buNone/>
            </a:pPr>
            <a:r>
              <a:rPr b="1" lang="en" sz="1800" u="sng">
                <a:solidFill>
                  <a:schemeClr val="hlink"/>
                </a:solidFill>
                <a:hlinkClick r:id="rId4"/>
              </a:rPr>
              <a:t>https://www.shionaturini.com/home-page</a:t>
            </a:r>
            <a:r>
              <a:rPr b="1" lang="en" sz="1800">
                <a:solidFill>
                  <a:schemeClr val="dk2"/>
                </a:solidFill>
              </a:rPr>
              <a:t> </a:t>
            </a:r>
            <a:endParaRPr b="1"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50975" y="591125"/>
            <a:ext cx="75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endParaRPr>
          </a:p>
        </p:txBody>
      </p:sp>
      <p:sp>
        <p:nvSpPr>
          <p:cNvPr id="61" name="Google Shape;61;p14"/>
          <p:cNvSpPr txBox="1"/>
          <p:nvPr/>
        </p:nvSpPr>
        <p:spPr>
          <a:xfrm>
            <a:off x="746550" y="383100"/>
            <a:ext cx="7955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Comfortaa Light"/>
                <a:ea typeface="Comfortaa Light"/>
                <a:cs typeface="Comfortaa Light"/>
                <a:sym typeface="Comfortaa Light"/>
              </a:rPr>
              <a:t>COLLABORATION TAB</a:t>
            </a:r>
            <a:endParaRPr sz="1800">
              <a:solidFill>
                <a:schemeClr val="dk2"/>
              </a:solidFill>
              <a:latin typeface="Comfortaa Light"/>
              <a:ea typeface="Comfortaa Light"/>
              <a:cs typeface="Comfortaa Light"/>
              <a:sym typeface="Comfortaa Light"/>
            </a:endParaRPr>
          </a:p>
        </p:txBody>
      </p:sp>
      <p:sp>
        <p:nvSpPr>
          <p:cNvPr id="62" name="Google Shape;62;p14"/>
          <p:cNvSpPr txBox="1"/>
          <p:nvPr/>
        </p:nvSpPr>
        <p:spPr>
          <a:xfrm>
            <a:off x="976025" y="1052825"/>
            <a:ext cx="624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3"/>
              </a:rPr>
              <a:t>https://www.ganni.com/us/collabs.html</a:t>
            </a:r>
            <a:r>
              <a:rPr lang="en" sz="1800">
                <a:solidFill>
                  <a:schemeClr val="dk2"/>
                </a:solidFill>
              </a:rPr>
              <a:t> </a:t>
            </a:r>
            <a:endParaRPr sz="1800">
              <a:solidFill>
                <a:schemeClr val="dk2"/>
              </a:solidFill>
            </a:endParaRPr>
          </a:p>
        </p:txBody>
      </p:sp>
      <p:pic>
        <p:nvPicPr>
          <p:cNvPr id="63" name="Google Shape;63;p14" title="Screenshot 2025-06-05 at 10.25.05 PM.png"/>
          <p:cNvPicPr preferRelativeResize="0"/>
          <p:nvPr/>
        </p:nvPicPr>
        <p:blipFill>
          <a:blip r:embed="rId4">
            <a:alphaModFix/>
          </a:blip>
          <a:stretch>
            <a:fillRect/>
          </a:stretch>
        </p:blipFill>
        <p:spPr>
          <a:xfrm>
            <a:off x="152400" y="1666925"/>
            <a:ext cx="2486574" cy="1419324"/>
          </a:xfrm>
          <a:prstGeom prst="rect">
            <a:avLst/>
          </a:prstGeom>
          <a:noFill/>
          <a:ln>
            <a:noFill/>
          </a:ln>
        </p:spPr>
      </p:pic>
      <p:pic>
        <p:nvPicPr>
          <p:cNvPr id="64" name="Google Shape;64;p14" title="Screenshot 2025-06-05 at 10.25.14 PM.png"/>
          <p:cNvPicPr preferRelativeResize="0"/>
          <p:nvPr/>
        </p:nvPicPr>
        <p:blipFill>
          <a:blip r:embed="rId5">
            <a:alphaModFix/>
          </a:blip>
          <a:stretch>
            <a:fillRect/>
          </a:stretch>
        </p:blipFill>
        <p:spPr>
          <a:xfrm>
            <a:off x="152400" y="3191025"/>
            <a:ext cx="3748372" cy="1910799"/>
          </a:xfrm>
          <a:prstGeom prst="rect">
            <a:avLst/>
          </a:prstGeom>
          <a:noFill/>
          <a:ln>
            <a:noFill/>
          </a:ln>
        </p:spPr>
      </p:pic>
      <p:sp>
        <p:nvSpPr>
          <p:cNvPr id="65" name="Google Shape;65;p14"/>
          <p:cNvSpPr txBox="1"/>
          <p:nvPr/>
        </p:nvSpPr>
        <p:spPr>
          <a:xfrm>
            <a:off x="5748625" y="2168350"/>
            <a:ext cx="1790100" cy="13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Banner size image boxes + minimalistic text</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350975" y="591125"/>
            <a:ext cx="75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endParaRPr>
          </a:p>
        </p:txBody>
      </p:sp>
      <p:sp>
        <p:nvSpPr>
          <p:cNvPr id="71" name="Google Shape;71;p15"/>
          <p:cNvSpPr txBox="1"/>
          <p:nvPr/>
        </p:nvSpPr>
        <p:spPr>
          <a:xfrm>
            <a:off x="746550" y="383100"/>
            <a:ext cx="7955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Comfortaa Light"/>
                <a:ea typeface="Comfortaa Light"/>
                <a:cs typeface="Comfortaa Light"/>
                <a:sym typeface="Comfortaa Light"/>
              </a:rPr>
              <a:t>INFORMATION</a:t>
            </a:r>
            <a:r>
              <a:rPr lang="en" sz="1800">
                <a:solidFill>
                  <a:schemeClr val="dk2"/>
                </a:solidFill>
                <a:latin typeface="Comfortaa Light"/>
                <a:ea typeface="Comfortaa Light"/>
                <a:cs typeface="Comfortaa Light"/>
                <a:sym typeface="Comfortaa Light"/>
              </a:rPr>
              <a:t> TAB</a:t>
            </a:r>
            <a:endParaRPr sz="1800">
              <a:solidFill>
                <a:schemeClr val="dk2"/>
              </a:solidFill>
              <a:latin typeface="Comfortaa Light"/>
              <a:ea typeface="Comfortaa Light"/>
              <a:cs typeface="Comfortaa Light"/>
              <a:sym typeface="Comfortaa Light"/>
            </a:endParaRPr>
          </a:p>
        </p:txBody>
      </p:sp>
      <p:sp>
        <p:nvSpPr>
          <p:cNvPr id="72" name="Google Shape;72;p15"/>
          <p:cNvSpPr txBox="1"/>
          <p:nvPr/>
        </p:nvSpPr>
        <p:spPr>
          <a:xfrm>
            <a:off x="976025" y="1052825"/>
            <a:ext cx="624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3"/>
              </a:rPr>
              <a:t>https://www.ganni.com/us/collabs.html</a:t>
            </a:r>
            <a:r>
              <a:rPr lang="en" sz="1800">
                <a:solidFill>
                  <a:schemeClr val="dk2"/>
                </a:solidFill>
              </a:rPr>
              <a:t> </a:t>
            </a:r>
            <a:endParaRPr sz="1800">
              <a:solidFill>
                <a:schemeClr val="dk2"/>
              </a:solidFill>
            </a:endParaRPr>
          </a:p>
        </p:txBody>
      </p:sp>
      <p:pic>
        <p:nvPicPr>
          <p:cNvPr id="73" name="Google Shape;73;p15" title="Screenshot 2025-06-05 at 10.25.05 PM.png"/>
          <p:cNvPicPr preferRelativeResize="0"/>
          <p:nvPr/>
        </p:nvPicPr>
        <p:blipFill>
          <a:blip r:embed="rId4">
            <a:alphaModFix/>
          </a:blip>
          <a:stretch>
            <a:fillRect/>
          </a:stretch>
        </p:blipFill>
        <p:spPr>
          <a:xfrm>
            <a:off x="152400" y="1666925"/>
            <a:ext cx="2486574" cy="1419324"/>
          </a:xfrm>
          <a:prstGeom prst="rect">
            <a:avLst/>
          </a:prstGeom>
          <a:noFill/>
          <a:ln>
            <a:noFill/>
          </a:ln>
        </p:spPr>
      </p:pic>
      <p:pic>
        <p:nvPicPr>
          <p:cNvPr id="74" name="Google Shape;74;p15" title="Screenshot 2025-06-05 at 10.25.14 PM.png"/>
          <p:cNvPicPr preferRelativeResize="0"/>
          <p:nvPr/>
        </p:nvPicPr>
        <p:blipFill>
          <a:blip r:embed="rId5">
            <a:alphaModFix/>
          </a:blip>
          <a:stretch>
            <a:fillRect/>
          </a:stretch>
        </p:blipFill>
        <p:spPr>
          <a:xfrm>
            <a:off x="152400" y="3191025"/>
            <a:ext cx="3748372" cy="1910799"/>
          </a:xfrm>
          <a:prstGeom prst="rect">
            <a:avLst/>
          </a:prstGeom>
          <a:noFill/>
          <a:ln>
            <a:noFill/>
          </a:ln>
        </p:spPr>
      </p:pic>
      <p:sp>
        <p:nvSpPr>
          <p:cNvPr id="75" name="Google Shape;75;p15"/>
          <p:cNvSpPr txBox="1"/>
          <p:nvPr/>
        </p:nvSpPr>
        <p:spPr>
          <a:xfrm>
            <a:off x="5748625" y="2168350"/>
            <a:ext cx="1790100" cy="13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Banner size image boxes + minimalistic text</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nvSpPr>
        <p:spPr>
          <a:xfrm>
            <a:off x="350975" y="591125"/>
            <a:ext cx="75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endParaRPr>
          </a:p>
        </p:txBody>
      </p:sp>
      <p:sp>
        <p:nvSpPr>
          <p:cNvPr id="81" name="Google Shape;81;p16"/>
          <p:cNvSpPr txBox="1"/>
          <p:nvPr/>
        </p:nvSpPr>
        <p:spPr>
          <a:xfrm>
            <a:off x="594150" y="370950"/>
            <a:ext cx="7955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Comfortaa Light"/>
                <a:ea typeface="Comfortaa Light"/>
                <a:cs typeface="Comfortaa Light"/>
                <a:sym typeface="Comfortaa Light"/>
              </a:rPr>
              <a:t>SEEN ON</a:t>
            </a:r>
            <a:r>
              <a:rPr lang="en" sz="1800">
                <a:solidFill>
                  <a:schemeClr val="dk2"/>
                </a:solidFill>
                <a:latin typeface="Comfortaa Light"/>
                <a:ea typeface="Comfortaa Light"/>
                <a:cs typeface="Comfortaa Light"/>
                <a:sym typeface="Comfortaa Light"/>
              </a:rPr>
              <a:t> TAB</a:t>
            </a:r>
            <a:endParaRPr sz="1800">
              <a:solidFill>
                <a:schemeClr val="dk2"/>
              </a:solidFill>
              <a:latin typeface="Comfortaa Light"/>
              <a:ea typeface="Comfortaa Light"/>
              <a:cs typeface="Comfortaa Light"/>
              <a:sym typeface="Comfortaa Light"/>
            </a:endParaRPr>
          </a:p>
        </p:txBody>
      </p:sp>
      <p:sp>
        <p:nvSpPr>
          <p:cNvPr id="82" name="Google Shape;82;p16"/>
          <p:cNvSpPr txBox="1"/>
          <p:nvPr/>
        </p:nvSpPr>
        <p:spPr>
          <a:xfrm>
            <a:off x="350975" y="1052825"/>
            <a:ext cx="819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accent5"/>
                </a:solidFill>
                <a:hlinkClick r:id="rId3">
                  <a:extLst>
                    <a:ext uri="{A12FA001-AC4F-418D-AE19-62706E023703}">
                      <ahyp:hlinkClr val="tx"/>
                    </a:ext>
                  </a:extLst>
                </a:hlinkClick>
              </a:rPr>
              <a:t>https://www.zerinaakers.com/</a:t>
            </a:r>
            <a:r>
              <a:rPr b="1" lang="en" sz="1800">
                <a:solidFill>
                  <a:schemeClr val="dk2"/>
                </a:solidFill>
              </a:rPr>
              <a:t> - </a:t>
            </a:r>
            <a:endParaRPr sz="1800">
              <a:solidFill>
                <a:schemeClr val="dk2"/>
              </a:solidFill>
            </a:endParaRPr>
          </a:p>
        </p:txBody>
      </p:sp>
      <p:pic>
        <p:nvPicPr>
          <p:cNvPr id="83" name="Google Shape;83;p16" title="Screenshot 2025-06-05 at 10.27.41 PM.png"/>
          <p:cNvPicPr preferRelativeResize="0"/>
          <p:nvPr/>
        </p:nvPicPr>
        <p:blipFill>
          <a:blip r:embed="rId4">
            <a:alphaModFix/>
          </a:blip>
          <a:stretch>
            <a:fillRect/>
          </a:stretch>
        </p:blipFill>
        <p:spPr>
          <a:xfrm>
            <a:off x="152400" y="2353225"/>
            <a:ext cx="4617400" cy="2637876"/>
          </a:xfrm>
          <a:prstGeom prst="rect">
            <a:avLst/>
          </a:prstGeom>
          <a:noFill/>
          <a:ln>
            <a:noFill/>
          </a:ln>
        </p:spPr>
      </p:pic>
      <p:sp>
        <p:nvSpPr>
          <p:cNvPr id="84" name="Google Shape;84;p16"/>
          <p:cNvSpPr txBox="1"/>
          <p:nvPr/>
        </p:nvSpPr>
        <p:spPr>
          <a:xfrm>
            <a:off x="6210850" y="2344825"/>
            <a:ext cx="2339100" cy="10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Full</a:t>
            </a:r>
            <a:r>
              <a:rPr lang="en" sz="1800">
                <a:solidFill>
                  <a:schemeClr val="dk2"/>
                </a:solidFill>
              </a:rPr>
              <a:t> screen video layout</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0" y="0"/>
            <a:ext cx="9144000" cy="95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
                <a:solidFill>
                  <a:schemeClr val="dk1"/>
                </a:solidFill>
              </a:rPr>
              <a:t>Vision &amp; Layout Inspiration for My Website</a:t>
            </a:r>
            <a:endParaRPr b="1">
              <a:solidFill>
                <a:schemeClr val="dk1"/>
              </a:solidFill>
            </a:endParaRPr>
          </a:p>
          <a:p>
            <a:pPr indent="0" lvl="0" marL="0" marR="381000" rtl="0" algn="l">
              <a:lnSpc>
                <a:spcPct val="115000"/>
              </a:lnSpc>
              <a:spcBef>
                <a:spcPts val="1200"/>
              </a:spcBef>
              <a:spcAft>
                <a:spcPts val="1200"/>
              </a:spcAft>
              <a:buNone/>
            </a:pPr>
            <a:r>
              <a:rPr lang="en" sz="1100">
                <a:solidFill>
                  <a:schemeClr val="dk1"/>
                </a:solidFill>
              </a:rPr>
              <a:t>This deck includes references from websites I love, the overall layout I’m drawn to, and the must-have features I’d like to see brought to life for my own site. My goal is to create an experience that feels elevated, editorial, and reflective of my work in the fashion industry.</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nvSpPr>
        <p:spPr>
          <a:xfrm>
            <a:off x="720450" y="369475"/>
            <a:ext cx="751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endParaRPr>
          </a:p>
        </p:txBody>
      </p:sp>
      <p:sp>
        <p:nvSpPr>
          <p:cNvPr id="95" name="Google Shape;95;p18"/>
          <p:cNvSpPr txBox="1"/>
          <p:nvPr/>
        </p:nvSpPr>
        <p:spPr>
          <a:xfrm>
            <a:off x="1446000" y="369475"/>
            <a:ext cx="625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800">
              <a:solidFill>
                <a:schemeClr val="dk2"/>
              </a:solidFill>
            </a:endParaRPr>
          </a:p>
        </p:txBody>
      </p:sp>
      <p:pic>
        <p:nvPicPr>
          <p:cNvPr id="96" name="Google Shape;96;p18" title="Screen Shot 2025-05-28 at 10.05.37 PM.png"/>
          <p:cNvPicPr preferRelativeResize="0"/>
          <p:nvPr/>
        </p:nvPicPr>
        <p:blipFill>
          <a:blip r:embed="rId3">
            <a:alphaModFix/>
          </a:blip>
          <a:stretch>
            <a:fillRect/>
          </a:stretch>
        </p:blipFill>
        <p:spPr>
          <a:xfrm>
            <a:off x="1165925" y="1108375"/>
            <a:ext cx="6812148" cy="3730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nvSpPr>
        <p:spPr>
          <a:xfrm>
            <a:off x="1713600" y="426025"/>
            <a:ext cx="571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rPr>
              <a:t>SHOP</a:t>
            </a:r>
            <a:r>
              <a:rPr b="1" lang="en" sz="1800">
                <a:solidFill>
                  <a:schemeClr val="dk2"/>
                </a:solidFill>
              </a:rPr>
              <a:t> - i like layout of product</a:t>
            </a:r>
            <a:endParaRPr b="1" sz="1800">
              <a:solidFill>
                <a:schemeClr val="dk2"/>
              </a:solidFill>
            </a:endParaRPr>
          </a:p>
          <a:p>
            <a:pPr indent="0" lvl="0" marL="0" rtl="0" algn="ctr">
              <a:spcBef>
                <a:spcPts val="0"/>
              </a:spcBef>
              <a:spcAft>
                <a:spcPts val="0"/>
              </a:spcAft>
              <a:buNone/>
            </a:pPr>
            <a:r>
              <a:rPr b="1" lang="en" sz="1800" u="sng">
                <a:solidFill>
                  <a:schemeClr val="hlink"/>
                </a:solidFill>
                <a:hlinkClick r:id="rId3"/>
              </a:rPr>
              <a:t>https://www.venedacarter.com/</a:t>
            </a:r>
            <a:r>
              <a:rPr b="1" lang="en" sz="1800">
                <a:solidFill>
                  <a:schemeClr val="dk2"/>
                </a:solidFill>
              </a:rPr>
              <a:t> </a:t>
            </a:r>
            <a:endParaRPr b="1" sz="1800">
              <a:solidFill>
                <a:schemeClr val="dk2"/>
              </a:solidFill>
            </a:endParaRPr>
          </a:p>
        </p:txBody>
      </p:sp>
      <p:pic>
        <p:nvPicPr>
          <p:cNvPr id="102" name="Google Shape;102;p19" title="Screen Shot 2025-05-28 at 10.10.28 PM.png"/>
          <p:cNvPicPr preferRelativeResize="0"/>
          <p:nvPr/>
        </p:nvPicPr>
        <p:blipFill>
          <a:blip r:embed="rId4">
            <a:alphaModFix/>
          </a:blip>
          <a:stretch>
            <a:fillRect/>
          </a:stretch>
        </p:blipFill>
        <p:spPr>
          <a:xfrm>
            <a:off x="1124138" y="1495650"/>
            <a:ext cx="6895723" cy="3355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nvSpPr>
        <p:spPr>
          <a:xfrm>
            <a:off x="220450" y="1189450"/>
            <a:ext cx="1661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200">
              <a:solidFill>
                <a:schemeClr val="dk2"/>
              </a:solidFill>
            </a:endParaRPr>
          </a:p>
        </p:txBody>
      </p:sp>
      <p:pic>
        <p:nvPicPr>
          <p:cNvPr id="108" name="Google Shape;108;p20" title="Screen Shot 2025-05-27 at 10.31.29 AM.png"/>
          <p:cNvPicPr preferRelativeResize="0"/>
          <p:nvPr/>
        </p:nvPicPr>
        <p:blipFill>
          <a:blip r:embed="rId3">
            <a:alphaModFix/>
          </a:blip>
          <a:stretch>
            <a:fillRect/>
          </a:stretch>
        </p:blipFill>
        <p:spPr>
          <a:xfrm>
            <a:off x="3059900" y="983138"/>
            <a:ext cx="5865174" cy="3578125"/>
          </a:xfrm>
          <a:prstGeom prst="rect">
            <a:avLst/>
          </a:prstGeom>
          <a:noFill/>
          <a:ln>
            <a:noFill/>
          </a:ln>
        </p:spPr>
      </p:pic>
      <p:sp>
        <p:nvSpPr>
          <p:cNvPr id="109" name="Google Shape;109;p20"/>
          <p:cNvSpPr txBox="1"/>
          <p:nvPr/>
        </p:nvSpPr>
        <p:spPr>
          <a:xfrm>
            <a:off x="2054975" y="2541350"/>
            <a:ext cx="700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10" name="Google Shape;110;p20"/>
          <p:cNvSpPr txBox="1"/>
          <p:nvPr/>
        </p:nvSpPr>
        <p:spPr>
          <a:xfrm>
            <a:off x="2091450" y="192675"/>
            <a:ext cx="4961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2"/>
                </a:solidFill>
              </a:rPr>
              <a:t>CONTACT PAGE - i like personal photo + information on side of</a:t>
            </a:r>
            <a:endParaRPr b="1" sz="22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